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777667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04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03 мая по 20 ч. 04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2-7, днем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8-10, днем 25-27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05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04 мая по 08 ч. 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м/с. Температура воздуха 9-11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72702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5831</TotalTime>
  <Words>553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1148</cp:revision>
  <cp:lastPrinted>2021-07-01T03:56:27Z</cp:lastPrinted>
  <dcterms:created xsi:type="dcterms:W3CDTF">2024-09-22T07:48:17Z</dcterms:created>
  <dcterms:modified xsi:type="dcterms:W3CDTF">2026-05-03T08:17:23Z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